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OND, Sylvain" userId="50ab2c76-ecdf-480b-b190-f9a3ee9cf4f8" providerId="ADAL" clId="{FD9E6892-2480-44B1-9EB9-5A9F98A3A404}"/>
    <pc:docChg chg="modSld">
      <pc:chgData name="MOROND, Sylvain" userId="50ab2c76-ecdf-480b-b190-f9a3ee9cf4f8" providerId="ADAL" clId="{FD9E6892-2480-44B1-9EB9-5A9F98A3A404}" dt="2024-10-28T18:45:04.902" v="1" actId="27107"/>
      <pc:docMkLst>
        <pc:docMk/>
      </pc:docMkLst>
      <pc:sldChg chg="modSp mod">
        <pc:chgData name="MOROND, Sylvain" userId="50ab2c76-ecdf-480b-b190-f9a3ee9cf4f8" providerId="ADAL" clId="{FD9E6892-2480-44B1-9EB9-5A9F98A3A404}" dt="2024-10-28T18:45:04.902" v="1" actId="27107"/>
        <pc:sldMkLst>
          <pc:docMk/>
          <pc:sldMk cId="1408917225" sldId="256"/>
        </pc:sldMkLst>
        <pc:graphicFrameChg chg="modGraphic">
          <ac:chgData name="MOROND, Sylvain" userId="50ab2c76-ecdf-480b-b190-f9a3ee9cf4f8" providerId="ADAL" clId="{FD9E6892-2480-44B1-9EB9-5A9F98A3A404}" dt="2024-10-28T18:45:04.902" v="1" actId="27107"/>
          <ac:graphicFrameMkLst>
            <pc:docMk/>
            <pc:sldMk cId="1408917225" sldId="256"/>
            <ac:graphicFrameMk id="4" creationId="{9A33629C-16D9-E1E7-83EB-A06BE6A80BFF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09D182-D314-D858-9156-F94D7C59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003E5DD-D846-30AC-590C-0D08158E47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A91020-1AEC-A6A6-1613-62B270C2B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B13-EDD6-42FB-BB44-6D01CCF69899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AF96C7-050B-D24F-33BE-27978E099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CEF391-A319-EBD5-3C95-F1DE171CE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C7DFA-3211-45C9-B381-6E6FCA5A0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8046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4B14D7-A61E-69C0-0B57-C262EA2C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E86579-F9EF-5CB7-59FC-66798507C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CEDBD6-855E-C735-051E-E1E01E3B0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B13-EDD6-42FB-BB44-6D01CCF69899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529834-ED1F-1EB5-71E8-2C05AA409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2C67CC-33B4-53D3-26DD-3C20BEF59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C7DFA-3211-45C9-B381-6E6FCA5A0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6159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E6D557-F3E6-BF89-C37F-43317BD6C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626F99-AF0D-B9B5-9BAF-1ED46F328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98244F-41C5-647F-ECC9-3B4491E20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B13-EDD6-42FB-BB44-6D01CCF69899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3B65B4-3E18-39FC-183D-2A759EAE7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E72D6E1-789D-7DDE-F4ED-6D5D395FF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C7DFA-3211-45C9-B381-6E6FCA5A0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3401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963EE8-1C82-4AA3-F3D3-DA908EE6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A6D8C2-9CFD-1F80-3ECC-F2D853AB31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DD33E5D-E584-B606-8122-357697715D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060528-2486-ECD0-86D3-9C36FC69A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B13-EDD6-42FB-BB44-6D01CCF69899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FCE60B-0653-D3F6-6D58-DD729FB2A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003064-C721-1395-25BA-E14CC1E08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C7DFA-3211-45C9-B381-6E6FCA5A0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325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976751-4D37-1A6E-CAC9-9FC180536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A9AC694-EA1B-3214-FC1D-E3BDB8755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3C232D6-9F5D-86BA-3E77-92A044E1A0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BB8F775-548A-AC79-886D-76D537838C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26C4952-BF88-AF5D-52C7-FFA4666647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C701F3A-2861-57C7-8415-3F35BC213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B13-EDD6-42FB-BB44-6D01CCF69899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BA438AE-2833-837E-F232-0B7111DD8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3A184B2-141E-0344-A732-EEF8E77D5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C7DFA-3211-45C9-B381-6E6FCA5A0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3853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5D0E0C-2872-B53C-9488-907CB952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44BA75-2BFB-C268-5735-ECD33877C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B13-EDD6-42FB-BB44-6D01CCF69899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8B70D93-ED4A-3BC6-25D4-6002CF3DD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395AAE3-DB8E-687D-0716-ED8941B61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C7DFA-3211-45C9-B381-6E6FCA5A0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971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CE899AD-045F-72F9-8EFE-B79FDE462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B13-EDD6-42FB-BB44-6D01CCF69899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4EA676-A47A-6674-64BA-2B6D17998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6E05D4-3397-7F44-3C4F-AB9E6C69B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C7DFA-3211-45C9-B381-6E6FCA5A0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142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E0B5E3-BF5D-EC88-6B40-DB9AE4BE14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19C00F-8D5E-EAAA-A1F8-4C7CD52FF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D7CC29A-E826-E4A9-F2CB-812017F0C2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2682E9A-84B3-3998-4C03-DA78E5133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B13-EDD6-42FB-BB44-6D01CCF69899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192A9A-4D31-6861-8FF0-B801C1D0A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61D5F7-9487-78E3-2866-2A0664487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C7DFA-3211-45C9-B381-6E6FCA5A0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7256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75A839-2EEB-B888-98FF-75D01B8E1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12AB62B-3C6A-2119-04C0-D4C3CAA94F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4FCC614-0EA1-856A-F6CD-66AEB15AD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1836C3-EA41-6BDC-3097-DB1CDB42B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B13-EDD6-42FB-BB44-6D01CCF69899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6309C44-9793-0F66-4D00-F650A52AF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75491E7-FA9B-B001-3E06-F08CA1491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C7DFA-3211-45C9-B381-6E6FCA5A0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0002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116BC0-4238-1BA7-50D9-EF68FECFA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B25EC2D-AAFA-DF38-DA99-CAF2EDDC6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E5D305-7F29-8B92-F529-F7CD7A73E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B13-EDD6-42FB-BB44-6D01CCF69899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C804E1-7F94-0654-95D0-A3B5F1188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BCB5A7-CDB5-1C37-E363-6A78BBB1F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C7DFA-3211-45C9-B381-6E6FCA5A0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8677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54610F5-8486-486F-927A-F24292DAB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83FF642-6D6E-BFFE-CDFF-A36A57C67D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FD2D1F-C4FE-F283-2D50-A0711A1E9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94B13-EDD6-42FB-BB44-6D01CCF69899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4741B3-5B9B-2391-C8B3-6434DD0AF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0FB4DF-0D7D-ED97-5B6B-B59AC7701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C7DFA-3211-45C9-B381-6E6FCA5A0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1524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7E6879A-3D80-EAB9-2894-AA8BE9F97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8C6F08-9F89-0E90-F128-AEFAB198E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FE9180A-5ED1-DD7B-1A9D-6AA404FB91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894B13-EDD6-42FB-BB44-6D01CCF69899}" type="datetimeFigureOut">
              <a:rPr lang="fr-FR" smtClean="0"/>
              <a:t>28/10/2024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D0F289-B0BF-C4FF-5CC9-D51C6207F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066C49-DEC9-0043-86C3-583F809FD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EC7DFA-3211-45C9-B381-6E6FCA5A020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9832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A33629C-16D9-E1E7-83EB-A06BE6A80B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425721"/>
              </p:ext>
            </p:extLst>
          </p:nvPr>
        </p:nvGraphicFramePr>
        <p:xfrm>
          <a:off x="2005497" y="830758"/>
          <a:ext cx="4772990" cy="5173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7303">
                  <a:extLst>
                    <a:ext uri="{9D8B030D-6E8A-4147-A177-3AD203B41FA5}">
                      <a16:colId xmlns:a16="http://schemas.microsoft.com/office/drawing/2014/main" val="2391928828"/>
                    </a:ext>
                  </a:extLst>
                </a:gridCol>
                <a:gridCol w="3425687">
                  <a:extLst>
                    <a:ext uri="{9D8B030D-6E8A-4147-A177-3AD203B41FA5}">
                      <a16:colId xmlns:a16="http://schemas.microsoft.com/office/drawing/2014/main" val="629899190"/>
                    </a:ext>
                  </a:extLst>
                </a:gridCol>
              </a:tblGrid>
              <a:tr h="506160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Classification Vertex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Définition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7319751"/>
                  </a:ext>
                </a:extLst>
              </a:tr>
              <a:tr h="632285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accent6"/>
                          </a:solidFill>
                        </a:rPr>
                        <a:t>Stade I</a:t>
                      </a:r>
                    </a:p>
                    <a:p>
                      <a:r>
                        <a:rPr lang="fr-FR" sz="1200" dirty="0"/>
                        <a:t>Creusement des golfes temporaux-frontaux symétriques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7448192"/>
                  </a:ext>
                </a:extLst>
              </a:tr>
              <a:tr h="632285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accent6"/>
                          </a:solidFill>
                        </a:rPr>
                        <a:t>Stade II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Creusement des golfes temporaux-frontaux symétriques avec éclaircissement du toupet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4782497"/>
                  </a:ext>
                </a:extLst>
              </a:tr>
              <a:tr h="632285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accent6"/>
                          </a:solidFill>
                        </a:rPr>
                        <a:t>Stade III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Creusements symétriques plus profond des golfes temporaux-frontaux s’étendant en arrière avec création d’un toupet plus postérieur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2175997"/>
                  </a:ext>
                </a:extLst>
              </a:tr>
              <a:tr h="632285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accent6"/>
                          </a:solidFill>
                        </a:rPr>
                        <a:t>Stade IV</a:t>
                      </a:r>
                    </a:p>
                    <a:p>
                      <a:r>
                        <a:rPr lang="fr-FR" sz="1200" dirty="0"/>
                        <a:t>Type 3 avec augmentation de l’éclaircissement de la zone du tourbillon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1764306"/>
                  </a:ext>
                </a:extLst>
              </a:tr>
              <a:tr h="632285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accent6"/>
                          </a:solidFill>
                        </a:rPr>
                        <a:t>Stade V</a:t>
                      </a:r>
                    </a:p>
                    <a:p>
                      <a:r>
                        <a:rPr lang="fr-FR" sz="1200" dirty="0"/>
                        <a:t>Type 4 avec les 2 zones alopéciques antérieures et postérieures qui tendent à confluer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1971136"/>
                  </a:ext>
                </a:extLst>
              </a:tr>
              <a:tr h="632285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accent6"/>
                          </a:solidFill>
                        </a:rPr>
                        <a:t>Stade VI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Creusement postérieur de la zone du tourbillon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471148"/>
                  </a:ext>
                </a:extLst>
              </a:tr>
              <a:tr h="632285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solidFill>
                            <a:schemeClr val="accent6"/>
                          </a:solidFill>
                        </a:rPr>
                        <a:t>Stade VII</a:t>
                      </a:r>
                    </a:p>
                    <a:p>
                      <a:r>
                        <a:rPr lang="fr-FR" sz="1200" dirty="0"/>
                        <a:t>Alopécie hippocratique où il reste une couronne basse de cheveux sur les tempes et la nuque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3094958"/>
                  </a:ext>
                </a:extLst>
              </a:tr>
            </a:tbl>
          </a:graphicData>
        </a:graphic>
      </p:graphicFrame>
      <p:pic>
        <p:nvPicPr>
          <p:cNvPr id="6" name="Image 5" descr="Une image contenant texte, Visage humain, capture d’écran, personne&#10;&#10;Description générée automatiquement">
            <a:extLst>
              <a:ext uri="{FF2B5EF4-FFF2-40B4-BE49-F238E27FC236}">
                <a16:creationId xmlns:a16="http://schemas.microsoft.com/office/drawing/2014/main" id="{3235B7BF-053B-041A-90B4-6B4C70F5A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" t="4684" r="58116" b="83885"/>
          <a:stretch/>
        </p:blipFill>
        <p:spPr>
          <a:xfrm>
            <a:off x="2100471" y="1469211"/>
            <a:ext cx="1126436" cy="463826"/>
          </a:xfrm>
          <a:prstGeom prst="rect">
            <a:avLst/>
          </a:prstGeom>
        </p:spPr>
      </p:pic>
      <p:pic>
        <p:nvPicPr>
          <p:cNvPr id="8" name="Image 7" descr="Une image contenant texte, Visage humain, capture d’écran, personne&#10;&#10;Description générée automatiquement">
            <a:extLst>
              <a:ext uri="{FF2B5EF4-FFF2-40B4-BE49-F238E27FC236}">
                <a16:creationId xmlns:a16="http://schemas.microsoft.com/office/drawing/2014/main" id="{1B266ECC-6441-9886-177B-7B1AFBA8F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4" t="17258" r="59507" b="71148"/>
          <a:stretch/>
        </p:blipFill>
        <p:spPr>
          <a:xfrm>
            <a:off x="2140228" y="2086678"/>
            <a:ext cx="1086679" cy="470453"/>
          </a:xfrm>
          <a:prstGeom prst="rect">
            <a:avLst/>
          </a:prstGeom>
        </p:spPr>
      </p:pic>
      <p:pic>
        <p:nvPicPr>
          <p:cNvPr id="10" name="Image 9" descr="Une image contenant texte, Visage humain, capture d’écran, personne&#10;&#10;Description générée automatiquement">
            <a:extLst>
              <a:ext uri="{FF2B5EF4-FFF2-40B4-BE49-F238E27FC236}">
                <a16:creationId xmlns:a16="http://schemas.microsoft.com/office/drawing/2014/main" id="{F992E15C-0782-3210-3136-6B39B4FEE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" t="31139" r="57884" b="55960"/>
          <a:stretch/>
        </p:blipFill>
        <p:spPr>
          <a:xfrm>
            <a:off x="2153897" y="2769896"/>
            <a:ext cx="1126435" cy="523461"/>
          </a:xfrm>
          <a:prstGeom prst="rect">
            <a:avLst/>
          </a:prstGeom>
        </p:spPr>
      </p:pic>
      <p:pic>
        <p:nvPicPr>
          <p:cNvPr id="12" name="Image 11" descr="Une image contenant texte, Visage humain, capture d’écran, personne&#10;&#10;Description générée automatiquement">
            <a:extLst>
              <a:ext uri="{FF2B5EF4-FFF2-40B4-BE49-F238E27FC236}">
                <a16:creationId xmlns:a16="http://schemas.microsoft.com/office/drawing/2014/main" id="{3A78EB57-FEC3-053C-CEDD-F0C585DF07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" t="46816" r="58116" b="41753"/>
          <a:stretch/>
        </p:blipFill>
        <p:spPr>
          <a:xfrm>
            <a:off x="2179985" y="3547221"/>
            <a:ext cx="1119809" cy="463826"/>
          </a:xfrm>
          <a:prstGeom prst="rect">
            <a:avLst/>
          </a:prstGeom>
        </p:spPr>
      </p:pic>
      <p:pic>
        <p:nvPicPr>
          <p:cNvPr id="14" name="Image 13" descr="Une image contenant texte, Visage humain, capture d’écran, personne&#10;&#10;Description générée automatiquement">
            <a:extLst>
              <a:ext uri="{FF2B5EF4-FFF2-40B4-BE49-F238E27FC236}">
                <a16:creationId xmlns:a16="http://schemas.microsoft.com/office/drawing/2014/main" id="{CF6A08EE-F9EA-E14C-3F78-2571C3917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" t="60206" r="57652" b="28690"/>
          <a:stretch/>
        </p:blipFill>
        <p:spPr>
          <a:xfrm>
            <a:off x="2140228" y="4164688"/>
            <a:ext cx="1152939" cy="450575"/>
          </a:xfrm>
          <a:prstGeom prst="rect">
            <a:avLst/>
          </a:prstGeom>
        </p:spPr>
      </p:pic>
      <p:pic>
        <p:nvPicPr>
          <p:cNvPr id="16" name="Image 15" descr="Une image contenant texte, Visage humain, capture d’écran, personne&#10;&#10;Description générée automatiquement">
            <a:extLst>
              <a:ext uri="{FF2B5EF4-FFF2-40B4-BE49-F238E27FC236}">
                <a16:creationId xmlns:a16="http://schemas.microsoft.com/office/drawing/2014/main" id="{DAD12171-05C4-7271-6FDD-F902E9BB6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" t="72780" r="59652" b="16116"/>
          <a:stretch/>
        </p:blipFill>
        <p:spPr>
          <a:xfrm>
            <a:off x="2179985" y="4818599"/>
            <a:ext cx="1069285" cy="450575"/>
          </a:xfrm>
          <a:prstGeom prst="rect">
            <a:avLst/>
          </a:prstGeom>
        </p:spPr>
      </p:pic>
      <p:pic>
        <p:nvPicPr>
          <p:cNvPr id="18" name="Image 17" descr="Une image contenant texte, Visage humain, capture d’écran, personne&#10;&#10;Description générée automatiquement">
            <a:extLst>
              <a:ext uri="{FF2B5EF4-FFF2-40B4-BE49-F238E27FC236}">
                <a16:creationId xmlns:a16="http://schemas.microsoft.com/office/drawing/2014/main" id="{E22C04E3-1E5F-3759-F23E-6F8B39DC6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2" t="86007" r="59507" b="1255"/>
          <a:stretch/>
        </p:blipFill>
        <p:spPr>
          <a:xfrm>
            <a:off x="2179985" y="5386372"/>
            <a:ext cx="1069286" cy="51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172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6a2ae5a-9f00-4f6b-95ed-5d33d77c4d61}" enabled="0" method="" siteId="{76a2ae5a-9f00-4f6b-95ed-5d33d77c4d6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95</Words>
  <Application>Microsoft Office PowerPoint</Application>
  <PresentationFormat>Grand écran</PresentationFormat>
  <Paragraphs>16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Thème Office</vt:lpstr>
      <vt:lpstr>Présentation PowerPoint</vt:lpstr>
    </vt:vector>
  </TitlesOfParts>
  <Company>Capgemini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MOROND, Sylvain</dc:creator>
  <cp:lastModifiedBy>MOROND, Sylvain</cp:lastModifiedBy>
  <cp:revision>1</cp:revision>
  <dcterms:created xsi:type="dcterms:W3CDTF">2024-10-28T18:33:38Z</dcterms:created>
  <dcterms:modified xsi:type="dcterms:W3CDTF">2024-10-28T18:45:10Z</dcterms:modified>
</cp:coreProperties>
</file>